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E4F6-E272-A788-9A00-0D6AE38C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6E8EA-2598-4041-CD54-17EDA2BC7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26842-F404-900F-8E7D-843211F7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978B-94FC-3C86-57FF-D7D6B176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FAA6-5F74-D018-0195-AAB588B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EF1B-2DE7-D8C4-34F2-EA751390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8CC3F-E10A-ADC5-0FE6-66FD539CC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F6C4F-07CC-318B-79C3-6BCC1260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B398C-32F8-6F2B-EFAE-5509AB73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718FE-48D2-D77D-5179-E2DCE460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2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6C595-2BF7-5389-AEFE-D1181FE7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8DD68-C49E-9815-AD79-37FAE6A9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3ED06-DCA5-C020-ECB4-C3F26A80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9C5E-914B-B53A-C873-8B252F62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3DCD6-DD52-259B-AF02-5D6E9155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1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2849-E1D2-261C-A22A-AFD2B5C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825A-54A9-9539-C1D4-921F1CE9D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8F440-BE9F-AE90-A340-B5276F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06EA0-0582-6FA4-4649-F218B20D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E477-CF38-8D71-DABC-C02FC52D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FF96-D0B6-88C2-1891-3BFD73AD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1DE4-A241-F7F4-B99A-D778C35C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E847-33C2-418D-9537-EFB72EB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914E-6C6F-6B58-39B5-0763F963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39C1-D589-C11A-DFC7-42D6B7D7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786B-DECF-8A47-81E7-79F60E75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9DA0C-92E6-15E4-92D0-72789F8BB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84630-7460-C19F-70ED-3666DA355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3A2CF-9FF7-25D9-E1F8-59CA6F5F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383CA-A799-36EB-6C71-DE4A9289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2008E-5CD5-4320-D13D-C3A2B517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02A6-C062-FEF6-49DC-12CF94E7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E702-1CED-D30B-3FD8-6AD67729D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1157F-46E5-463A-3016-60972C0BC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EE2C1-3649-0CF9-845D-9754DF097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B8C3F-D813-28E1-1D3B-CDAFFE50A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DEE62-1051-87A3-E5C0-F9284720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00BBA-42D0-A9B7-4969-8957DB52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41199-1D35-E7BC-CDFE-18C979D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C3F3-93C9-0547-BE4F-3F9F778D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62679-7BD1-1B95-E0F6-95220122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F40EF-0469-311F-B40D-174316BE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AF124-6089-C854-2D34-8BF2F009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0B68C-B825-9C9C-0FE8-FA7668A7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6B75D-44D0-DEB8-75D4-0BAB1BC8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DB37-03CB-02CA-99E2-4AD3E09F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77DB-5464-5B2A-5D6A-9D61D681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8BBC-F8D1-BA6F-38D1-EA530B83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F6E74-78BB-2A6E-52EC-39E8D531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41D2E-D051-7B2C-D3B4-6185853B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23D81-41F9-B7E7-A250-CF120FF9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547F-8B3A-5909-ED37-DE903633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3848-A1D1-CC65-DB66-8F422A4E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89DF7-20A0-2750-FEA0-93ED4A769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A003E-D2A0-832C-42B7-CE9D8326C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41FB6-565A-DCB4-06B9-1F5DF9CC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EF9D7-68A7-B342-258C-A00A9984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242CA-655F-5C46-5E51-EB6F89C7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C6BD5-CB1A-BC55-1499-F165B283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C9B42-64FF-194E-6D71-67D5C1C7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85735-FB3E-E8B2-1B3D-37B0F7097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CF526-17CB-4BC6-8006-02B5D364EE6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BB84-C78B-52EC-3B60-7731B8DDE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95955-3F9C-EC66-EF3E-B24D33FF0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B0EB1-C466-4A2A-8A21-3490A593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9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843B639-911F-CF6D-A509-F0CA2ACB5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F5F1BFF-F08C-B010-66B9-CAE417EF9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3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664D946-9876-0A59-CFD3-14EB3B448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3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BEA2E0D-E05F-25C8-15FA-81F5C2869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3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8759316-CD59-A4E7-CF15-4FF211673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7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3272F433-5C43-B2D5-F1D5-39CBA37B4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E63387F-A531-90B4-1EED-026660570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2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DCFCD30-14CA-C85F-A64F-4800EE477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2026-01-23T05:19:55Z</dcterms:created>
  <dcterms:modified xsi:type="dcterms:W3CDTF">2026-01-23T05:21:28Z</dcterms:modified>
</cp:coreProperties>
</file>